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2" r:id="rId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7" Type="http://schemas.openxmlformats.org/officeDocument/2006/relationships/slide" Target="slides/slide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0" name="Google Shape;361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1" name="Google Shape;3611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563"/>
          <p:cNvSpPr txBox="1"/>
          <p:nvPr>
            <p:ph idx="1" type="body"/>
          </p:nvPr>
        </p:nvSpPr>
        <p:spPr>
          <a:xfrm>
            <a:off x="457200" y="286170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What do we do?</a:t>
            </a:r>
            <a:endParaRPr/>
          </a:p>
        </p:txBody>
      </p:sp>
      <p:sp>
        <p:nvSpPr>
          <p:cNvPr id="3614" name="Google Shape;3614;p563"/>
          <p:cNvSpPr txBox="1"/>
          <p:nvPr>
            <p:ph idx="2" type="body"/>
          </p:nvPr>
        </p:nvSpPr>
        <p:spPr>
          <a:xfrm>
            <a:off x="660539" y="1237169"/>
            <a:ext cx="3752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5</a:t>
            </a:r>
            <a:r>
              <a:rPr baseline="30000"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report blown out windows and debris.</a:t>
            </a:r>
            <a:endParaRPr sz="1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5" name="Google Shape;3615;p563"/>
          <p:cNvSpPr txBox="1"/>
          <p:nvPr>
            <p:ph idx="3" type="body"/>
          </p:nvPr>
        </p:nvSpPr>
        <p:spPr>
          <a:xfrm>
            <a:off x="457200" y="715564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Tuesday Morning, 9:50 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6" name="Google Shape;3616;p563"/>
          <p:cNvSpPr txBox="1"/>
          <p:nvPr/>
        </p:nvSpPr>
        <p:spPr>
          <a:xfrm>
            <a:off x="4739897" y="1237169"/>
            <a:ext cx="3946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50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7</a:t>
            </a:r>
            <a:r>
              <a:rPr b="0" baseline="3000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don’t report any physical impact.</a:t>
            </a:r>
            <a:endParaRPr b="0" i="0" sz="12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7" name="Google Shape;3617;p563"/>
          <p:cNvSpPr/>
          <p:nvPr/>
        </p:nvSpPr>
        <p:spPr>
          <a:xfrm>
            <a:off x="1351694" y="2571750"/>
            <a:ext cx="3499416" cy="723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are management’s directions to employees?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Shelter in place or evacuate?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about clients that are in the office for a morning meeting?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8" name="Google Shape;3618;p563"/>
          <p:cNvCxnSpPr/>
          <p:nvPr/>
        </p:nvCxnSpPr>
        <p:spPr>
          <a:xfrm>
            <a:off x="4413247" y="1270506"/>
            <a:ext cx="0" cy="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